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p:restoredTop sz="94834"/>
  </p:normalViewPr>
  <p:slideViewPr>
    <p:cSldViewPr>
      <p:cViewPr>
        <p:scale>
          <a:sx n="80" d="100"/>
          <a:sy n="80" d="100"/>
        </p:scale>
        <p:origin x="-858" y="24"/>
      </p:cViewPr>
      <p:guideLst>
        <p:guide orient="horz" pos="2159"/>
        <p:guide pos="2878"/>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a:lstStyle>
            <a:lvl1pPr algn="l">
              <a:defRPr sz="1200"/>
            </a:lvl1pPr>
          </a:lstStyle>
          <a:p>
            <a:pPr lvl="0"/>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a:lstStyle>
            <a:lvl1pPr algn="r">
              <a:defRPr sz="1200"/>
            </a:lvl1pPr>
          </a:lstStyle>
          <a:p>
            <a:pPr lvl="0"/>
            <a:fld id="{2EE6236C-494E-48EC-BD9B-047EEE913DF0}" type="datetimeFigureOut">
              <a:rPr lang="ko-KR" altLang="en-US"/>
              <a:pPr lvl="0"/>
              <a:t>2015-09-08</a:t>
            </a:fld>
            <a:endParaRPr lang="ko-KR" altLang="en-US"/>
          </a:p>
        </p:txBody>
      </p:sp>
      <p:sp>
        <p:nvSpPr>
          <p:cNvPr id="4" name="슬라이드 이미지 개체 틀 3"/>
          <p:cNvSpPr>
            <a:spLocks noGrp="1" noRot="1" noChangeAspect="1" noTextEdi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anchor="ctr"/>
          <a:lstStyle/>
          <a:p>
            <a:pPr lvl="0"/>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anchor="b"/>
          <a:lstStyle>
            <a:lvl1pPr algn="l">
              <a:defRPr sz="1200"/>
            </a:lvl1pPr>
          </a:lstStyle>
          <a:p>
            <a:pPr lvl="0"/>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anchor="b"/>
          <a:lstStyle>
            <a:lvl1pPr algn="r">
              <a:defRPr sz="1200"/>
            </a:lvl1pPr>
          </a:lstStyle>
          <a:p>
            <a:pPr lvl="0"/>
            <a:fld id="{88EC14B9-242D-46EE-ADB4-B3840F49247E}" type="slidenum">
              <a:rPr lang="ko-KR" altLang="en-US"/>
              <a:pPr lvl="0"/>
              <a:t>‹#›</a:t>
            </a:fld>
            <a:endParaRPr lang="ko-KR" altLang="en-US"/>
          </a:p>
        </p:txBody>
      </p:sp>
    </p:spTree>
    <p:extLst>
      <p:ext uri="{BB962C8B-B14F-4D97-AF65-F5344CB8AC3E}">
        <p14:creationId xmlns:p14="http://schemas.microsoft.com/office/powerpoint/2010/main" val="3583620355"/>
      </p:ext>
    </p:extLst>
  </p:cSld>
  <p:clrMap bg1="lt1" tx1="dk1" bg2="lt2" tx2="dk2" accent1="accent1" accent2="accent2" accent3="accent3" accent4="accent4" accent5="accent5" accent6="accent6" hlink="hlink" folHlink="folHlink"/>
  <p:hf hdr="0" ftr="0" dt="0"/>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1775</a:t>
            </a:r>
            <a:r>
              <a:rPr lang="ko-KR" altLang="en-US" dirty="0" smtClean="0"/>
              <a:t>년 미국 식민지 지도 빨간 색은 영국</a:t>
            </a:r>
            <a:r>
              <a:rPr lang="en-US" altLang="ko-KR" dirty="0" smtClean="0"/>
              <a:t>,</a:t>
            </a:r>
            <a:r>
              <a:rPr lang="en-US" altLang="ko-KR" baseline="0" dirty="0" smtClean="0"/>
              <a:t> </a:t>
            </a:r>
            <a:r>
              <a:rPr lang="ko-KR" altLang="en-US" baseline="0" dirty="0" smtClean="0"/>
              <a:t>분홍색은 프랑스</a:t>
            </a:r>
            <a:r>
              <a:rPr lang="en-US" altLang="ko-KR" baseline="0" dirty="0" smtClean="0"/>
              <a:t>, </a:t>
            </a:r>
            <a:r>
              <a:rPr lang="ko-KR" altLang="en-US" baseline="0" dirty="0" smtClean="0"/>
              <a:t>노랑색은 스페인의 식민지 영역이다</a:t>
            </a:r>
            <a:r>
              <a:rPr lang="en-US" altLang="ko-KR" baseline="0" dirty="0" smtClean="0"/>
              <a:t>. </a:t>
            </a:r>
            <a:endParaRPr lang="ko-KR" altLang="en-US" dirty="0"/>
          </a:p>
        </p:txBody>
      </p:sp>
      <p:sp>
        <p:nvSpPr>
          <p:cNvPr id="4" name="슬라이드 번호 개체 틀 3"/>
          <p:cNvSpPr>
            <a:spLocks noGrp="1"/>
          </p:cNvSpPr>
          <p:nvPr>
            <p:ph type="sldNum" sz="quarter" idx="10"/>
          </p:nvPr>
        </p:nvSpPr>
        <p:spPr/>
        <p:txBody>
          <a:bodyPr/>
          <a:lstStyle/>
          <a:p>
            <a:fld id="{88EC14B9-242D-46EE-ADB4-B3840F49247E}" type="slidenum">
              <a:rPr lang="ko-KR" altLang="en-US" smtClean="0"/>
              <a:t>2</a:t>
            </a:fld>
            <a:endParaRPr lang="ko-KR" altLang="en-US"/>
          </a:p>
        </p:txBody>
      </p:sp>
    </p:spTree>
    <p:extLst>
      <p:ext uri="{BB962C8B-B14F-4D97-AF65-F5344CB8AC3E}">
        <p14:creationId xmlns:p14="http://schemas.microsoft.com/office/powerpoint/2010/main" val="605567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ko-KR" altLang="en-US" smtClean="0"/>
              <a:t>마스터 제목 스타일 편집</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ko-KR" altLang="en-US" smtClean="0"/>
              <a:t>마스터 부제목 스타일 편집</a:t>
            </a:r>
            <a:endParaRPr lang="en-US" dirty="0"/>
          </a:p>
        </p:txBody>
      </p:sp>
      <p:sp>
        <p:nvSpPr>
          <p:cNvPr id="4" name="Date Placeholder 3"/>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ko-KR" altLang="en-US" smtClean="0"/>
              <a:t>마스터 제목 스타일 편집</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3" name="Content Placeholder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4" name="Date Placeholder 3"/>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ko-KR" altLang="en-US" smtClean="0"/>
              <a:t>마스터 제목 스타일 편집</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ko-KR" altLang="en-US" smtClean="0"/>
              <a:t>마스터 텍스트 스타일을 편집합니다</a:t>
            </a:r>
          </a:p>
        </p:txBody>
      </p:sp>
      <p:sp>
        <p:nvSpPr>
          <p:cNvPr id="4" name="Date Placeholder 3"/>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5" name="Date Placeholder 4"/>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FC81B659-B445-45D6-8907-154D521BFD94}" type="slidenum">
              <a:rPr lang="ko-KR" altLang="en-US" smtClean="0"/>
              <a:t>‹#›</a:t>
            </a:fld>
            <a:endParaRPr lang="ko-KR" altLang="en-US"/>
          </a:p>
        </p:txBody>
      </p:sp>
      <p:sp>
        <p:nvSpPr>
          <p:cNvPr id="8" name="Title 7"/>
          <p:cNvSpPr>
            <a:spLocks noGrp="1"/>
          </p:cNvSpPr>
          <p:nvPr>
            <p:ph type="title"/>
          </p:nvPr>
        </p:nvSpPr>
        <p:spPr/>
        <p:txBody>
          <a:bodyPr/>
          <a:lstStyle/>
          <a:p>
            <a:r>
              <a:rPr lang="ko-KR" altLang="en-US" smtClean="0"/>
              <a:t>마스터 제목 스타일 편집</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smtClean="0"/>
              <a:t>마스터 제목 스타일 편집</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ko-KR" altLang="en-US" smtClean="0"/>
              <a:t>마스터 텍스트 스타일을 편집합니다</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ko-KR" altLang="en-US" smtClean="0"/>
              <a:t>마스터 텍스트 스타일을 편집합니다</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7" name="Date Placeholder 6"/>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3" name="Date Placeholder 2"/>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ko-KR" altLang="en-US" smtClean="0"/>
              <a:t>마스터 제목 스타일 편집</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ko-KR" altLang="en-US" smtClean="0"/>
              <a:t>마스터 텍스트 스타일을 편집합니다</a:t>
            </a:r>
          </a:p>
        </p:txBody>
      </p:sp>
      <p:sp>
        <p:nvSpPr>
          <p:cNvPr id="5" name="Date Placeholder 4"/>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ko-KR"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C81B659-B445-45D6-8907-154D521BFD94}" type="slidenum">
              <a:rPr lang="ko-KR" altLang="en-US" smtClean="0"/>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ko-KR" altLang="en-US" smtClean="0"/>
              <a:t>그림을 추가하려면 아이콘을 클릭하십시오</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ko-KR" altLang="en-US" smtClean="0"/>
              <a:t>마스터 제목 스타일 편집</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Date Placeholder 4"/>
          <p:cNvSpPr>
            <a:spLocks noGrp="1"/>
          </p:cNvSpPr>
          <p:nvPr>
            <p:ph type="dt" sz="half" idx="10"/>
          </p:nvPr>
        </p:nvSpPr>
        <p:spPr/>
        <p:txBody>
          <a:bodyPr/>
          <a:lstStyle/>
          <a:p>
            <a:fld id="{652F6CB6-63D7-4320-AB36-4A9F474CE63E}" type="datetimeFigureOut">
              <a:rPr lang="ko-KR" altLang="en-US" smtClean="0"/>
              <a:t>2015-09-08</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FC81B659-B445-45D6-8907-154D521BFD94}" type="slidenum">
              <a:rPr lang="ko-KR" altLang="en-US" smtClean="0"/>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각">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anchor="ctr">
            <a:noAutofit/>
          </a:bodyPr>
          <a:lstStyle/>
          <a:p>
            <a:pPr lvl="0"/>
            <a:r>
              <a:rPr lang="ko-KR" altLang="en-US"/>
              <a:t>마스터 제목 스타일 편집</a:t>
            </a:r>
            <a:endParaRPr lang="en-US"/>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anchor="ctr"/>
          <a:lstStyle>
            <a:lvl1pPr algn="l">
              <a:defRPr sz="1200">
                <a:solidFill>
                  <a:srgbClr val="FFFFFF"/>
                </a:solidFill>
              </a:defRPr>
            </a:lvl1pPr>
          </a:lstStyle>
          <a:p>
            <a:pPr lvl="0"/>
            <a:fld id="{652F6CB6-63D7-4320-AB36-4A9F474CE63E}" type="datetimeFigureOut">
              <a:rPr lang="ko-KR" altLang="en-US"/>
              <a:pPr lvl="0"/>
              <a:t>2015-09-08</a:t>
            </a:fld>
            <a:endParaRPr lang="ko-KR"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anchor="ctr"/>
          <a:lstStyle>
            <a:lvl1pPr algn="r">
              <a:defRPr sz="1000" cap="all" spc="200" baseline="0">
                <a:solidFill>
                  <a:srgbClr val="FFFFFF"/>
                </a:solidFill>
              </a:defRPr>
            </a:lvl1pPr>
          </a:lstStyle>
          <a:p>
            <a:pPr lvl="0"/>
            <a:endParaRPr lang="ko-KR"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anchor="ctr">
            <a:normAutofit/>
          </a:bodyPr>
          <a:lstStyle>
            <a:lvl1pPr algn="ctr">
              <a:defRPr sz="1650">
                <a:solidFill>
                  <a:srgbClr val="FFFFFF"/>
                </a:solidFill>
              </a:defRPr>
            </a:lvl1pPr>
          </a:lstStyle>
          <a:p>
            <a:pPr lvl="0"/>
            <a:fld id="{FC81B659-B445-45D6-8907-154D521BFD94}" type="slidenum">
              <a:rPr lang="ko-KR" altLang="en-US"/>
              <a:pPr lvl="0"/>
              <a:t>‹#›</a:t>
            </a:fld>
            <a:endParaRPr lang="ko-KR"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1"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1" hangingPunct="1">
        <a:spcBef>
          <a:spcPts val="800"/>
        </a:spcBef>
        <a:buFont typeface="Arial"/>
        <a:buNone/>
        <a:defRPr sz="1600" b="1" kern="1200">
          <a:solidFill>
            <a:schemeClr val="tx1"/>
          </a:solidFill>
          <a:latin typeface="+mn-lt"/>
          <a:ea typeface="+mn-ea"/>
          <a:cs typeface="+mn-cs"/>
        </a:defRPr>
      </a:lvl1pPr>
      <a:lvl2pPr marL="173736" indent="-173736" algn="l" defTabSz="914400" rtl="0" eaLnBrk="1" latinLnBrk="1" hangingPunct="1">
        <a:spcBef>
          <a:spcPts val="300"/>
        </a:spcBef>
        <a:buClr>
          <a:schemeClr val="accent2"/>
        </a:buClr>
        <a:buFont typeface="Wingdings"/>
        <a:buChar char="§"/>
        <a:defRPr sz="1600" kern="1200">
          <a:solidFill>
            <a:schemeClr val="tx1"/>
          </a:solidFill>
          <a:latin typeface="+mn-lt"/>
          <a:ea typeface="+mn-ea"/>
          <a:cs typeface="+mn-cs"/>
        </a:defRPr>
      </a:lvl2pPr>
      <a:lvl3pPr marL="402336" indent="-164592" algn="l" defTabSz="914400" rtl="0" eaLnBrk="1" latinLnBrk="1" hangingPunct="1">
        <a:spcBef>
          <a:spcPts val="300"/>
        </a:spcBef>
        <a:buClr>
          <a:schemeClr val="accent2"/>
        </a:buClr>
        <a:buFont typeface="Wingdings"/>
        <a:buChar char="§"/>
        <a:defRPr sz="1600" kern="1200">
          <a:solidFill>
            <a:schemeClr val="tx1"/>
          </a:solidFill>
          <a:latin typeface="+mn-lt"/>
          <a:ea typeface="+mn-ea"/>
          <a:cs typeface="+mn-cs"/>
        </a:defRPr>
      </a:lvl3pPr>
      <a:lvl4pPr marL="630936" indent="-164592" algn="l" defTabSz="914400" rtl="0" eaLnBrk="1" latinLnBrk="1" hangingPunct="1">
        <a:spcBef>
          <a:spcPts val="300"/>
        </a:spcBef>
        <a:buClr>
          <a:schemeClr val="accent2"/>
        </a:buClr>
        <a:buFont typeface="Wingdings"/>
        <a:buChar char="§"/>
        <a:defRPr sz="1600" kern="1200">
          <a:solidFill>
            <a:schemeClr val="tx1"/>
          </a:solidFill>
          <a:latin typeface="+mn-lt"/>
          <a:ea typeface="+mn-ea"/>
          <a:cs typeface="+mn-cs"/>
        </a:defRPr>
      </a:lvl4pPr>
      <a:lvl5pPr marL="859536" indent="-173736" algn="l" defTabSz="914400" rtl="0" eaLnBrk="1" latinLnBrk="1" hangingPunct="1">
        <a:spcBef>
          <a:spcPts val="300"/>
        </a:spcBef>
        <a:buClr>
          <a:schemeClr val="accent2"/>
        </a:buClr>
        <a:buFont typeface="Wingdings"/>
        <a:buChar char="§"/>
        <a:defRPr sz="1600" kern="1200">
          <a:solidFill>
            <a:schemeClr val="tx1"/>
          </a:solidFill>
          <a:latin typeface="+mn-lt"/>
          <a:ea typeface="+mn-ea"/>
          <a:cs typeface="+mn-cs"/>
        </a:defRPr>
      </a:lvl5pPr>
      <a:lvl6pPr marL="1097280" indent="-173736" algn="l" defTabSz="914400" rtl="0" eaLnBrk="1" latinLnBrk="1" hangingPunct="1">
        <a:spcBef>
          <a:spcPts val="300"/>
        </a:spcBef>
        <a:buClr>
          <a:schemeClr val="accent2"/>
        </a:buClr>
        <a:buFont typeface="Wingdings"/>
        <a:buChar char="§"/>
        <a:defRPr sz="1400" kern="1200">
          <a:solidFill>
            <a:schemeClr val="tx1"/>
          </a:solidFill>
          <a:latin typeface="+mn-lt"/>
          <a:ea typeface="+mn-ea"/>
          <a:cs typeface="+mn-cs"/>
        </a:defRPr>
      </a:lvl6pPr>
      <a:lvl7pPr marL="1353312" indent="-164592" algn="l" defTabSz="914400" rtl="0" eaLnBrk="1" latinLnBrk="1" hangingPunct="1">
        <a:spcBef>
          <a:spcPts val="300"/>
        </a:spcBef>
        <a:buClr>
          <a:schemeClr val="accent2"/>
        </a:buClr>
        <a:buFont typeface="Wingdings"/>
        <a:buChar char="§"/>
        <a:defRPr sz="1400" kern="1200">
          <a:solidFill>
            <a:schemeClr val="tx1"/>
          </a:solidFill>
          <a:latin typeface="+mn-lt"/>
          <a:ea typeface="+mn-ea"/>
          <a:cs typeface="+mn-cs"/>
        </a:defRPr>
      </a:lvl7pPr>
      <a:lvl8pPr marL="1581912" indent="-164592" algn="l" defTabSz="914400" rtl="0" eaLnBrk="1" latinLnBrk="1" hangingPunct="1">
        <a:spcBef>
          <a:spcPts val="300"/>
        </a:spcBef>
        <a:buClr>
          <a:schemeClr val="accent2"/>
        </a:buClr>
        <a:buFont typeface="Wingdings"/>
        <a:buChar char="§"/>
        <a:defRPr sz="1400" kern="1200">
          <a:solidFill>
            <a:schemeClr val="tx1"/>
          </a:solidFill>
          <a:latin typeface="+mn-lt"/>
          <a:ea typeface="+mn-ea"/>
          <a:cs typeface="+mn-cs"/>
        </a:defRPr>
      </a:lvl8pPr>
      <a:lvl9pPr marL="1792224" indent="-164592" algn="l" defTabSz="914400" rtl="0" eaLnBrk="1" latinLnBrk="1" hangingPunct="1">
        <a:spcBef>
          <a:spcPts val="300"/>
        </a:spcBef>
        <a:buClr>
          <a:schemeClr val="accent2"/>
        </a:buClr>
        <a:buFont typeface="Wingdings"/>
        <a:buChar char="§"/>
        <a:defRPr sz="14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upload.wikimedia.org/wikipedia/commons/6/65/Nouvelle-France_map-fr.sv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lstStyle/>
          <a:p>
            <a:pPr lvl="0"/>
            <a:r>
              <a:rPr lang="ko-KR" altLang="en-US"/>
              <a:t>역사적 배경 1  </a:t>
            </a:r>
          </a:p>
        </p:txBody>
      </p:sp>
      <p:sp>
        <p:nvSpPr>
          <p:cNvPr id="3" name="부제목 2"/>
          <p:cNvSpPr>
            <a:spLocks noGrp="1"/>
          </p:cNvSpPr>
          <p:nvPr>
            <p:ph type="subTitle" idx="1"/>
          </p:nvPr>
        </p:nvSpPr>
        <p:spPr/>
        <p:txBody>
          <a:bodyPr/>
          <a:lstStyle/>
          <a:p>
            <a:pPr lvl="0"/>
            <a:r>
              <a:rPr lang="ko-KR" altLang="en-US"/>
              <a:t>미국 식민지 시대의 기독교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pPr lvl="0"/>
            <a:r>
              <a:rPr lang="ko-KR" altLang="en-US"/>
              <a:t>로저 윌리암스</a:t>
            </a:r>
            <a:r>
              <a:rPr lang="en-US" altLang="ko-KR"/>
              <a:t/>
            </a:r>
            <a:br>
              <a:rPr lang="en-US" altLang="ko-KR"/>
            </a:br>
            <a:r>
              <a:rPr lang="en-US" altLang="ko-KR"/>
              <a:t>(Roger Williams, ca. 1603-1683)</a:t>
            </a:r>
            <a:r>
              <a:rPr lang="ko-KR" altLang="en-US"/>
              <a:t> </a:t>
            </a:r>
          </a:p>
        </p:txBody>
      </p:sp>
      <p:sp>
        <p:nvSpPr>
          <p:cNvPr id="3" name="내용 개체 틀 2"/>
          <p:cNvSpPr>
            <a:spLocks noGrp="1"/>
          </p:cNvSpPr>
          <p:nvPr>
            <p:ph idx="1"/>
          </p:nvPr>
        </p:nvSpPr>
        <p:spPr/>
        <p:txBody>
          <a:bodyPr/>
          <a:lstStyle/>
          <a:p>
            <a:pPr marL="514350" indent="-514350">
              <a:buAutoNum type="arabicPeriod"/>
            </a:pPr>
            <a:r>
              <a:rPr lang="ko-KR" altLang="en-US"/>
              <a:t>영국국교를 반대 </a:t>
            </a:r>
            <a:r>
              <a:rPr lang="en-US" altLang="ko-KR"/>
              <a:t>- </a:t>
            </a:r>
            <a:r>
              <a:rPr lang="ko-KR" altLang="en-US"/>
              <a:t>정교연합 체제에 반대 </a:t>
            </a:r>
          </a:p>
          <a:p>
            <a:pPr marL="514350" indent="-514350">
              <a:spcBef>
                <a:spcPct val="42000"/>
              </a:spcBef>
              <a:buAutoNum type="arabicPeriod"/>
            </a:pPr>
            <a:r>
              <a:rPr lang="ko-KR" altLang="en-US"/>
              <a:t>종교의 자유와 민주주의 주장 </a:t>
            </a:r>
          </a:p>
          <a:p>
            <a:pPr marL="514350" indent="-514350">
              <a:spcBef>
                <a:spcPct val="42000"/>
              </a:spcBef>
              <a:buAutoNum type="arabicPeriod"/>
            </a:pPr>
            <a:r>
              <a:rPr lang="ko-KR" altLang="en-US"/>
              <a:t>로드 아일랜드 건설 </a:t>
            </a:r>
            <a:r>
              <a:rPr lang="en-US" altLang="ko-KR"/>
              <a:t>– </a:t>
            </a:r>
            <a:r>
              <a:rPr lang="ko-KR" altLang="en-US"/>
              <a:t>정교분리</a:t>
            </a:r>
            <a:r>
              <a:rPr lang="en-US" altLang="ko-KR"/>
              <a:t>, </a:t>
            </a:r>
            <a:r>
              <a:rPr lang="ko-KR" altLang="en-US"/>
              <a:t>백인의 인디언 정책에 이의 제기 </a:t>
            </a:r>
            <a:r>
              <a:rPr lang="en-US" altLang="ko-KR"/>
              <a:t>– </a:t>
            </a:r>
            <a:r>
              <a:rPr lang="ko-KR" altLang="en-US"/>
              <a:t>종교적 자유를 찾아 이민한 자들의 피난처 </a:t>
            </a:r>
          </a:p>
          <a:p>
            <a:pPr marL="514350" indent="-514350">
              <a:spcBef>
                <a:spcPct val="42000"/>
              </a:spcBef>
              <a:buAutoNum type="arabicPeriod"/>
            </a:pPr>
            <a:r>
              <a:rPr lang="ko-KR" altLang="en-US"/>
              <a:t>최초의 침례교회 </a:t>
            </a:r>
            <a:r>
              <a:rPr lang="en-US" altLang="ko-KR"/>
              <a:t>(1639) – </a:t>
            </a:r>
            <a:r>
              <a:rPr lang="ko-KR" altLang="en-US"/>
              <a:t>신학적 다양성 </a:t>
            </a:r>
            <a:r>
              <a:rPr lang="en-US" altLang="ko-KR"/>
              <a:t>= </a:t>
            </a:r>
            <a:r>
              <a:rPr lang="ko-KR" altLang="en-US"/>
              <a:t>아르미니안적 침례교회 </a:t>
            </a:r>
            <a:r>
              <a:rPr lang="en-US" altLang="ko-KR"/>
              <a:t>+ </a:t>
            </a:r>
            <a:r>
              <a:rPr lang="ko-KR" altLang="en-US"/>
              <a:t>칼빈주의 침례교 </a:t>
            </a:r>
          </a:p>
          <a:p>
            <a:pPr marL="514350" indent="-514350">
              <a:spcBef>
                <a:spcPct val="42000"/>
              </a:spcBef>
              <a:buAutoNum type="arabicPeriod"/>
            </a:pPr>
            <a:endParaRPr lang="ko-KR"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pPr lvl="0"/>
            <a:r>
              <a:rPr lang="ko-KR" altLang="en-US"/>
              <a:t>종교의 자유에 끼친 영국의 영향 </a:t>
            </a:r>
          </a:p>
        </p:txBody>
      </p:sp>
      <p:sp>
        <p:nvSpPr>
          <p:cNvPr id="3" name="내용 개체 틀 2"/>
          <p:cNvSpPr>
            <a:spLocks noGrp="1"/>
          </p:cNvSpPr>
          <p:nvPr>
            <p:ph idx="1"/>
          </p:nvPr>
        </p:nvSpPr>
        <p:spPr/>
        <p:txBody>
          <a:bodyPr/>
          <a:lstStyle/>
          <a:p>
            <a:pPr marL="514350" indent="-514350">
              <a:buAutoNum type="arabicPeriod"/>
            </a:pPr>
            <a:r>
              <a:rPr lang="ko-KR" altLang="en-US"/>
              <a:t>침례교도 오바댜 홈스 </a:t>
            </a:r>
            <a:r>
              <a:rPr lang="en-US" altLang="ko-KR"/>
              <a:t>– 1651 - </a:t>
            </a:r>
            <a:r>
              <a:rPr lang="ko-KR" altLang="en-US"/>
              <a:t>항의서한</a:t>
            </a:r>
          </a:p>
          <a:p>
            <a:pPr marL="514350" indent="-514350">
              <a:spcBef>
                <a:spcPct val="42000"/>
              </a:spcBef>
              <a:buAutoNum type="arabicPeriod"/>
            </a:pPr>
            <a:r>
              <a:rPr lang="ko-KR" altLang="en-US"/>
              <a:t>보스턴 </a:t>
            </a:r>
            <a:r>
              <a:rPr lang="en-US" altLang="ko-KR"/>
              <a:t>4</a:t>
            </a:r>
            <a:r>
              <a:rPr lang="ko-KR" altLang="en-US"/>
              <a:t>명의 퀘이커 교도 참수 </a:t>
            </a:r>
            <a:r>
              <a:rPr lang="en-US" altLang="ko-KR"/>
              <a:t>– 1661 – </a:t>
            </a:r>
            <a:r>
              <a:rPr lang="ko-KR" altLang="en-US"/>
              <a:t>국왕 찰스가 직접 항의 서한 발의 </a:t>
            </a:r>
          </a:p>
          <a:p>
            <a:pPr marL="514350" indent="-514350">
              <a:spcBef>
                <a:spcPct val="42000"/>
              </a:spcBef>
              <a:buAutoNum type="arabicPeriod"/>
            </a:pPr>
            <a:r>
              <a:rPr lang="ko-KR" altLang="en-US"/>
              <a:t>식민지 비국교도의 종교 자유법 </a:t>
            </a:r>
            <a:r>
              <a:rPr lang="en-US" altLang="ko-KR"/>
              <a:t>– 1689 </a:t>
            </a:r>
          </a:p>
          <a:p>
            <a:pPr marL="514350" indent="-514350">
              <a:spcBef>
                <a:spcPct val="42000"/>
              </a:spcBef>
              <a:buAutoNum type="arabicPeriod"/>
            </a:pPr>
            <a:r>
              <a:rPr lang="en-US" altLang="ko-KR"/>
              <a:t>18</a:t>
            </a:r>
            <a:r>
              <a:rPr lang="ko-KR" altLang="en-US"/>
              <a:t>세기 </a:t>
            </a:r>
            <a:r>
              <a:rPr lang="en-US" altLang="ko-KR"/>
              <a:t>– </a:t>
            </a:r>
            <a:r>
              <a:rPr lang="ko-KR" altLang="en-US"/>
              <a:t>비국교도들의 종교적 자유 획득 </a:t>
            </a:r>
          </a:p>
          <a:p>
            <a:pPr marL="0" indent="0">
              <a:spcBef>
                <a:spcPct val="42000"/>
              </a:spcBef>
              <a:buNone/>
            </a:pPr>
            <a:endParaRPr lang="en-US" altLang="ko-K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펜실베니아 </a:t>
            </a:r>
            <a:r>
              <a:rPr lang="en-US" altLang="ko-KR"/>
              <a:t>– </a:t>
            </a:r>
            <a:r>
              <a:rPr lang="ko-KR" altLang="en-US"/>
              <a:t>퀘이커교도 </a:t>
            </a:r>
          </a:p>
        </p:txBody>
      </p:sp>
      <p:sp>
        <p:nvSpPr>
          <p:cNvPr id="3" name="내용 개체 틀 2"/>
          <p:cNvSpPr>
            <a:spLocks noGrp="1"/>
          </p:cNvSpPr>
          <p:nvPr>
            <p:ph idx="1"/>
          </p:nvPr>
        </p:nvSpPr>
        <p:spPr/>
        <p:txBody>
          <a:bodyPr/>
          <a:lstStyle/>
          <a:p>
            <a:pPr marL="514350" indent="-514350">
              <a:buAutoNum type="arabicPeriod"/>
            </a:pPr>
            <a:r>
              <a:rPr lang="ko-KR" altLang="en-US"/>
              <a:t>윌리암</a:t>
            </a:r>
            <a:r>
              <a:rPr lang="en-US" altLang="ko-KR"/>
              <a:t> </a:t>
            </a:r>
            <a:r>
              <a:rPr lang="ko-KR" altLang="en-US"/>
              <a:t>펜 </a:t>
            </a:r>
            <a:r>
              <a:rPr lang="en-US" altLang="ko-KR"/>
              <a:t>(William</a:t>
            </a:r>
            <a:r>
              <a:rPr lang="ko-KR" altLang="en-US"/>
              <a:t> </a:t>
            </a:r>
            <a:r>
              <a:rPr lang="en-US" altLang="ko-KR"/>
              <a:t>Penn, 1644-1718) – </a:t>
            </a:r>
            <a:r>
              <a:rPr lang="ko-KR" altLang="en-US"/>
              <a:t>위그노의 영향 </a:t>
            </a:r>
          </a:p>
          <a:p>
            <a:pPr marL="514350" indent="-514350">
              <a:spcBef>
                <a:spcPct val="42000"/>
              </a:spcBef>
              <a:buAutoNum type="arabicPeriod"/>
            </a:pPr>
            <a:r>
              <a:rPr lang="ko-KR" altLang="en-US"/>
              <a:t>유산으로 펜실베니아를 찰스 </a:t>
            </a:r>
            <a:r>
              <a:rPr lang="en-US" altLang="ko-KR"/>
              <a:t>2</a:t>
            </a:r>
            <a:r>
              <a:rPr lang="ko-KR" altLang="en-US"/>
              <a:t>세에게서 받아 정착 </a:t>
            </a:r>
          </a:p>
          <a:p>
            <a:pPr marL="514350" indent="-514350">
              <a:spcBef>
                <a:spcPct val="42000"/>
              </a:spcBef>
              <a:buAutoNum type="arabicPeriod"/>
            </a:pPr>
            <a:r>
              <a:rPr lang="ko-KR" altLang="en-US"/>
              <a:t>평화의 도시 건설 </a:t>
            </a:r>
            <a:r>
              <a:rPr lang="en-US" altLang="ko-KR"/>
              <a:t>– </a:t>
            </a:r>
            <a:r>
              <a:rPr lang="ko-KR" altLang="en-US"/>
              <a:t>평화주의적 헌법 </a:t>
            </a:r>
            <a:r>
              <a:rPr lang="en-US" altLang="ko-KR"/>
              <a:t>– </a:t>
            </a:r>
            <a:r>
              <a:rPr lang="ko-KR" altLang="en-US"/>
              <a:t>평화의 계명 포함 </a:t>
            </a:r>
            <a:r>
              <a:rPr lang="en-US" altLang="ko-KR"/>
              <a:t>– </a:t>
            </a:r>
            <a:r>
              <a:rPr lang="ko-KR" altLang="en-US"/>
              <a:t>전쟁 금지</a:t>
            </a:r>
            <a:r>
              <a:rPr lang="en-US" altLang="ko-KR"/>
              <a:t>, </a:t>
            </a:r>
            <a:r>
              <a:rPr lang="ko-KR" altLang="en-US"/>
              <a:t>무기 사용 금지 </a:t>
            </a:r>
          </a:p>
          <a:p>
            <a:pPr marL="0" indent="0">
              <a:spcBef>
                <a:spcPct val="42000"/>
              </a:spcBef>
              <a:buNone/>
            </a:pPr>
            <a:r>
              <a:rPr lang="en-US" altLang="ko-KR"/>
              <a:t> </a:t>
            </a:r>
            <a:endParaRPr lang="ko-KR"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pPr lvl="0"/>
            <a:r>
              <a:rPr lang="ko-KR" altLang="en-US"/>
              <a:t>종교의 자유 </a:t>
            </a:r>
            <a:r>
              <a:rPr lang="en-US" altLang="ko-KR"/>
              <a:t>– 13</a:t>
            </a:r>
            <a:r>
              <a:rPr lang="ko-KR" altLang="en-US"/>
              <a:t>개 식민지 주 </a:t>
            </a:r>
          </a:p>
        </p:txBody>
      </p:sp>
      <p:sp>
        <p:nvSpPr>
          <p:cNvPr id="3" name="내용 개체 틀 2"/>
          <p:cNvSpPr>
            <a:spLocks noGrp="1"/>
          </p:cNvSpPr>
          <p:nvPr>
            <p:ph idx="1"/>
          </p:nvPr>
        </p:nvSpPr>
        <p:spPr/>
        <p:txBody>
          <a:bodyPr/>
          <a:lstStyle/>
          <a:p>
            <a:pPr marL="514350" indent="-514350">
              <a:buAutoNum type="arabicPeriod"/>
            </a:pPr>
            <a:r>
              <a:rPr lang="ko-KR" altLang="en-US"/>
              <a:t>메릴란드 </a:t>
            </a:r>
            <a:r>
              <a:rPr lang="en-US" altLang="ko-KR"/>
              <a:t>– </a:t>
            </a:r>
            <a:r>
              <a:rPr lang="ko-KR" altLang="en-US"/>
              <a:t>가톨릭 </a:t>
            </a:r>
            <a:r>
              <a:rPr lang="en-US" altLang="ko-KR"/>
              <a:t>– </a:t>
            </a:r>
            <a:r>
              <a:rPr lang="ko-KR" altLang="en-US"/>
              <a:t>경제적 목적 </a:t>
            </a:r>
            <a:r>
              <a:rPr lang="en-US" altLang="ko-KR"/>
              <a:t>– </a:t>
            </a:r>
            <a:r>
              <a:rPr lang="ko-KR" altLang="en-US"/>
              <a:t>노동력 확보 </a:t>
            </a:r>
          </a:p>
          <a:p>
            <a:pPr marL="514350" indent="-514350">
              <a:spcBef>
                <a:spcPct val="42000"/>
              </a:spcBef>
              <a:buAutoNum type="arabicPeriod"/>
            </a:pPr>
            <a:r>
              <a:rPr lang="ko-KR" altLang="en-US"/>
              <a:t>남부의 네 개 식민지 </a:t>
            </a:r>
            <a:r>
              <a:rPr lang="en-US" altLang="ko-KR"/>
              <a:t>– </a:t>
            </a:r>
            <a:r>
              <a:rPr lang="ko-KR" altLang="en-US"/>
              <a:t>영국국교가 공식적인 종교 </a:t>
            </a:r>
            <a:r>
              <a:rPr lang="en-US" altLang="ko-KR"/>
              <a:t>– </a:t>
            </a:r>
            <a:r>
              <a:rPr lang="ko-KR" altLang="en-US"/>
              <a:t>대지주의 농장경영</a:t>
            </a:r>
          </a:p>
          <a:p>
            <a:pPr marL="514350" indent="-514350">
              <a:spcBef>
                <a:spcPct val="42000"/>
              </a:spcBef>
              <a:buAutoNum type="arabicPeriod"/>
            </a:pPr>
            <a:r>
              <a:rPr lang="ko-KR" altLang="en-US"/>
              <a:t>청교도의 공동국가를 제외하면 </a:t>
            </a:r>
            <a:r>
              <a:rPr lang="en-US" altLang="ko-KR"/>
              <a:t>13 </a:t>
            </a:r>
            <a:r>
              <a:rPr lang="ko-KR" altLang="en-US"/>
              <a:t>식민지의 대부분이 법률상으로든</a:t>
            </a:r>
            <a:r>
              <a:rPr lang="en-US" altLang="ko-KR"/>
              <a:t>, </a:t>
            </a:r>
            <a:r>
              <a:rPr lang="ko-KR" altLang="en-US"/>
              <a:t>사실상이든 종교의 자유를 누리고 있었다</a:t>
            </a:r>
            <a:r>
              <a:rPr lang="en-US" altLang="ko-KR"/>
              <a:t>. </a:t>
            </a:r>
          </a:p>
          <a:p>
            <a:pPr marL="0" indent="0">
              <a:spcBef>
                <a:spcPct val="42000"/>
              </a:spcBef>
              <a:buNone/>
            </a:pPr>
            <a:r>
              <a:rPr lang="ko-KR" altLang="en-US"/>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endParaRPr lang="ko-KR" altLang="en-US"/>
          </a:p>
        </p:txBody>
      </p:sp>
      <p:sp>
        <p:nvSpPr>
          <p:cNvPr id="3" name="내용 개체 틀 2"/>
          <p:cNvSpPr>
            <a:spLocks noGrp="1"/>
          </p:cNvSpPr>
          <p:nvPr>
            <p:ph idx="1"/>
          </p:nvPr>
        </p:nvSpPr>
        <p:spPr/>
        <p:txBody>
          <a:bodyPr/>
          <a:lstStyle/>
          <a:p>
            <a:pPr lvl="0"/>
            <a:endParaRPr lang="ko-KR" altLang="en-US"/>
          </a:p>
        </p:txBody>
      </p:sp>
      <p:pic>
        <p:nvPicPr>
          <p:cNvPr id="4" name="Picture 2" descr="파일:Nouvelle-France map-fr.svg">
            <a:hlinkClick r:id="rId3"/>
          </p:cNvPr>
          <p:cNvPicPr>
            <a:picLocks noChangeAspect="1" noChangeArrowheads="1"/>
          </p:cNvPicPr>
          <p:nvPr/>
        </p:nvPicPr>
        <p:blipFill rotWithShape="1">
          <a:blip r:embed="rId4"/>
          <a:srcRect/>
          <a:stretch>
            <a:fillRect/>
          </a:stretch>
        </p:blipFill>
        <p:spPr>
          <a:xfrm>
            <a:off x="899592" y="764704"/>
            <a:ext cx="7620000" cy="54292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영국의 식민지 개척의 통로 </a:t>
            </a:r>
          </a:p>
        </p:txBody>
      </p:sp>
      <p:grpSp>
        <p:nvGrpSpPr>
          <p:cNvPr id="7" name="그룹 6"/>
          <p:cNvGrpSpPr/>
          <p:nvPr/>
        </p:nvGrpSpPr>
        <p:grpSpPr>
          <a:xfrm>
            <a:off x="822325" y="1100138"/>
            <a:ext cx="7521575" cy="3579812"/>
            <a:chOff x="822325" y="1100138"/>
            <a:chExt cx="7521575" cy="3579812"/>
          </a:xfrm>
        </p:grpSpPr>
        <p:sp>
          <p:nvSpPr>
            <p:cNvPr id="8" name="뺄셈 기호 1"/>
            <p:cNvSpPr/>
            <p:nvPr/>
          </p:nvSpPr>
          <p:spPr>
            <a:xfrm rot="21300000">
              <a:off x="842203" y="2498633"/>
              <a:ext cx="7481818" cy="782820"/>
            </a:xfrm>
            <a:prstGeom prst="mathMinus">
              <a:avLst>
                <a:gd name="adj1" fmla="val 23520"/>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sp>
        <p:sp>
          <p:nvSpPr>
            <p:cNvPr id="3" name="아래쪽 화살표 2"/>
            <p:cNvSpPr/>
            <p:nvPr/>
          </p:nvSpPr>
          <p:spPr>
            <a:xfrm>
              <a:off x="1724914" y="1279128"/>
              <a:ext cx="2256472" cy="1431924"/>
            </a:xfrm>
            <a:prstGeom prst="down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sp>
        <p:sp>
          <p:nvSpPr>
            <p:cNvPr id="4" name="직사각형 3"/>
            <p:cNvSpPr/>
            <p:nvPr/>
          </p:nvSpPr>
          <p:spPr>
            <a:xfrm>
              <a:off x="4611357" y="1100138"/>
              <a:ext cx="2801708" cy="1503521"/>
            </a:xfrm>
            <a:prstGeom prst="rect">
              <a:avLst/>
            </a:prstGeom>
            <a:noFill/>
            <a:ln>
              <a:noFill/>
            </a:ln>
            <a:effectLst/>
          </p:spPr>
          <p:style>
            <a:lnRef idx="0">
              <a:scrgbClr r="0" g="0" b="0"/>
            </a:lnRef>
            <a:fillRef idx="0">
              <a:scrgbClr r="0" g="0" b="0"/>
            </a:fillRef>
            <a:effectRef idx="0">
              <a:scrgbClr r="0" g="0" b="0"/>
            </a:effectRef>
            <a:fontRef idx="minor">
              <a:scrgbClr r="0" g="0" b="0"/>
            </a:fontRef>
          </p:style>
          <p:txBody>
            <a:bodyPr vert="horz" wrap="square" lIns="170688" tIns="170688" rIns="170688" bIns="170688" anchor="ctr" anchorCtr="0">
              <a:noAutofit/>
            </a:bodyPr>
            <a:lstStyle/>
            <a:p>
              <a:pPr lvl="0" algn="ctr" defTabSz="1066800" latinLnBrk="1">
                <a:lnSpc>
                  <a:spcPct val="90000"/>
                </a:lnSpc>
                <a:spcBef>
                  <a:spcPct val="0"/>
                </a:spcBef>
                <a:spcAft>
                  <a:spcPct val="35000"/>
                </a:spcAft>
              </a:pPr>
              <a:r>
                <a:rPr lang="ko-KR" altLang="en-US" sz="2400"/>
                <a:t>식민지회사</a:t>
              </a:r>
            </a:p>
          </p:txBody>
        </p:sp>
        <p:sp>
          <p:nvSpPr>
            <p:cNvPr id="5" name="위쪽 화살표 4"/>
            <p:cNvSpPr/>
            <p:nvPr/>
          </p:nvSpPr>
          <p:spPr>
            <a:xfrm>
              <a:off x="5184838" y="3069034"/>
              <a:ext cx="2256472" cy="1431924"/>
            </a:xfrm>
            <a:prstGeom prst="up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sp>
        <p:sp>
          <p:nvSpPr>
            <p:cNvPr id="6" name="직사각형 5"/>
            <p:cNvSpPr/>
            <p:nvPr/>
          </p:nvSpPr>
          <p:spPr>
            <a:xfrm>
              <a:off x="1950561" y="3176428"/>
              <a:ext cx="2406904" cy="1503521"/>
            </a:xfrm>
            <a:prstGeom prst="rect">
              <a:avLst/>
            </a:prstGeom>
            <a:noFill/>
            <a:ln>
              <a:noFill/>
            </a:ln>
            <a:effectLst/>
          </p:spPr>
          <p:style>
            <a:lnRef idx="0">
              <a:scrgbClr r="0" g="0" b="0"/>
            </a:lnRef>
            <a:fillRef idx="0">
              <a:scrgbClr r="0" g="0" b="0"/>
            </a:fillRef>
            <a:effectRef idx="0">
              <a:scrgbClr r="0" g="0" b="0"/>
            </a:effectRef>
            <a:fontRef idx="minor">
              <a:scrgbClr r="0" g="0" b="0"/>
            </a:fontRef>
          </p:style>
          <p:txBody>
            <a:bodyPr vert="horz" wrap="square" lIns="170688" tIns="170688" rIns="170688" bIns="170688" anchor="ctr" anchorCtr="0">
              <a:noAutofit/>
            </a:bodyPr>
            <a:lstStyle/>
            <a:p>
              <a:pPr lvl="0" algn="ctr" defTabSz="1066800" latinLnBrk="1">
                <a:lnSpc>
                  <a:spcPct val="90000"/>
                </a:lnSpc>
                <a:spcBef>
                  <a:spcPct val="0"/>
                </a:spcBef>
                <a:spcAft>
                  <a:spcPct val="35000"/>
                </a:spcAft>
              </a:pPr>
              <a:r>
                <a:rPr lang="ko-KR" altLang="en-US" sz="2400"/>
                <a:t>청교도의 </a:t>
              </a:r>
            </a:p>
            <a:p>
              <a:pPr lvl="0" algn="ctr" defTabSz="1066800" latinLnBrk="1">
                <a:lnSpc>
                  <a:spcPct val="90000"/>
                </a:lnSpc>
                <a:spcBef>
                  <a:spcPct val="0"/>
                </a:spcBef>
                <a:spcAft>
                  <a:spcPct val="35000"/>
                </a:spcAft>
              </a:pPr>
              <a:r>
                <a:rPr lang="ko-KR" altLang="en-US" sz="2400"/>
                <a:t>종교적 자유</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버지니아 </a:t>
            </a:r>
            <a:r>
              <a:rPr lang="en-US" altLang="ko-KR"/>
              <a:t>- </a:t>
            </a:r>
            <a:r>
              <a:rPr lang="ko-KR" altLang="en-US"/>
              <a:t>영국국교</a:t>
            </a:r>
          </a:p>
        </p:txBody>
      </p:sp>
      <p:grpSp>
        <p:nvGrpSpPr>
          <p:cNvPr id="10" name="그룹 9"/>
          <p:cNvGrpSpPr/>
          <p:nvPr/>
        </p:nvGrpSpPr>
        <p:grpSpPr>
          <a:xfrm>
            <a:off x="822325" y="1100138"/>
            <a:ext cx="7521575" cy="3579812"/>
            <a:chOff x="822325" y="1100138"/>
            <a:chExt cx="7521575" cy="3579812"/>
          </a:xfrm>
        </p:grpSpPr>
        <p:sp>
          <p:nvSpPr>
            <p:cNvPr id="11" name="모서리가 둥근 직사각형 1"/>
            <p:cNvSpPr/>
            <p:nvPr/>
          </p:nvSpPr>
          <p:spPr>
            <a:xfrm>
              <a:off x="823289" y="2048962"/>
              <a:ext cx="2039501" cy="16821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vert="horz" wrap="square" lIns="34290" tIns="34290" rIns="34290" bIns="34290" anchor="t" anchorCtr="0">
              <a:noAutofit/>
            </a:bodyPr>
            <a:lstStyle/>
            <a:p>
              <a:pPr marL="171450" lvl="1" indent="-171450" algn="l" defTabSz="800100" latinLnBrk="1">
                <a:lnSpc>
                  <a:spcPct val="90000"/>
                </a:lnSpc>
                <a:spcBef>
                  <a:spcPct val="0"/>
                </a:spcBef>
                <a:spcAft>
                  <a:spcPct val="15000"/>
                </a:spcAft>
                <a:buChar char="•"/>
              </a:pPr>
              <a:r>
                <a:rPr lang="ko-KR" altLang="en-US" sz="1800"/>
                <a:t>스페인견제</a:t>
              </a:r>
            </a:p>
            <a:p>
              <a:pPr marL="171450" lvl="1" indent="-171450" algn="l" defTabSz="800100" latinLnBrk="1">
                <a:lnSpc>
                  <a:spcPct val="90000"/>
                </a:lnSpc>
                <a:spcBef>
                  <a:spcPct val="0"/>
                </a:spcBef>
                <a:spcAft>
                  <a:spcPct val="15000"/>
                </a:spcAft>
                <a:buChar char="•"/>
              </a:pPr>
              <a:r>
                <a:rPr lang="ko-KR" altLang="en-US" sz="1800"/>
                <a:t>데일법령</a:t>
              </a:r>
              <a:r>
                <a:rPr lang="en-US" altLang="ko-KR" sz="1800"/>
                <a:t>(1611)</a:t>
              </a:r>
              <a:endParaRPr lang="ko-KR" altLang="en-US" sz="1800"/>
            </a:p>
          </p:txBody>
        </p:sp>
        <p:sp>
          <p:nvSpPr>
            <p:cNvPr id="3" name="반시계 방향 화살표 2"/>
            <p:cNvSpPr/>
            <p:nvPr/>
          </p:nvSpPr>
          <p:spPr>
            <a:xfrm>
              <a:off x="1962537" y="2424821"/>
              <a:ext cx="2285798" cy="2285798"/>
            </a:xfrm>
            <a:prstGeom prst="leftCircularArrow">
              <a:avLst>
                <a:gd name="adj1" fmla="val 3313"/>
                <a:gd name="adj2" fmla="val 409293"/>
                <a:gd name="adj3" fmla="val 2184804"/>
                <a:gd name="adj4" fmla="val 9024489"/>
                <a:gd name="adj5" fmla="val 3866"/>
              </a:avLst>
            </a:prstGeom>
            <a:solidFill>
              <a:schemeClr val="accent1">
                <a:tint val="60000"/>
                <a:hueOff val="0"/>
                <a:satOff val="0"/>
                <a:lumOff val="0"/>
                <a:alphaOff val="0"/>
              </a:schemeClr>
            </a:solidFill>
            <a:ln>
              <a:noFill/>
            </a:ln>
            <a:effectLst/>
          </p:spPr>
          <p:style>
            <a:lnRef idx="0">
              <a:scrgbClr r="0" g="0" b="0"/>
            </a:lnRef>
            <a:fillRef idx="1">
              <a:scrgbClr r="0" g="0" b="0"/>
            </a:fillRef>
            <a:effectRef idx="0">
              <a:scrgbClr r="0" g="0" b="0"/>
            </a:effectRef>
            <a:fontRef idx="minor">
              <a:schemeClr val="lt1"/>
            </a:fontRef>
          </p:style>
        </p:sp>
        <p:sp>
          <p:nvSpPr>
            <p:cNvPr id="4" name="모서리가 둥근 직사각형 3"/>
            <p:cNvSpPr/>
            <p:nvPr/>
          </p:nvSpPr>
          <p:spPr>
            <a:xfrm>
              <a:off x="1276512" y="3370661"/>
              <a:ext cx="1812890" cy="720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49530" tIns="33020" rIns="49530" bIns="33020" anchor="ctr" anchorCtr="0">
              <a:noAutofit/>
            </a:bodyPr>
            <a:lstStyle/>
            <a:p>
              <a:pPr lvl="0" algn="ctr" defTabSz="1155700" latinLnBrk="1">
                <a:lnSpc>
                  <a:spcPct val="90000"/>
                </a:lnSpc>
                <a:spcBef>
                  <a:spcPct val="0"/>
                </a:spcBef>
                <a:spcAft>
                  <a:spcPct val="35000"/>
                </a:spcAft>
              </a:pPr>
              <a:r>
                <a:rPr lang="ko-KR" altLang="en-US" sz="2600"/>
                <a:t>평화정책</a:t>
              </a:r>
            </a:p>
          </p:txBody>
        </p:sp>
        <p:sp>
          <p:nvSpPr>
            <p:cNvPr id="5" name="모서리가 둥근 직사각형 4"/>
            <p:cNvSpPr/>
            <p:nvPr/>
          </p:nvSpPr>
          <p:spPr>
            <a:xfrm>
              <a:off x="3450056" y="2048962"/>
              <a:ext cx="2039501" cy="16821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vert="horz" wrap="square" lIns="34290" tIns="34290" rIns="34290" bIns="34290" anchor="t" anchorCtr="0">
              <a:noAutofit/>
            </a:bodyPr>
            <a:lstStyle/>
            <a:p>
              <a:pPr marL="171450" lvl="1" indent="-171450" algn="l" defTabSz="800100" latinLnBrk="1">
                <a:lnSpc>
                  <a:spcPct val="90000"/>
                </a:lnSpc>
                <a:spcBef>
                  <a:spcPct val="0"/>
                </a:spcBef>
                <a:spcAft>
                  <a:spcPct val="15000"/>
                </a:spcAft>
                <a:buChar char="•"/>
              </a:pPr>
              <a:r>
                <a:rPr lang="ko-KR" altLang="en-US" sz="1800"/>
                <a:t>대농장제도 </a:t>
              </a:r>
            </a:p>
            <a:p>
              <a:pPr marL="171450" lvl="1" indent="-171450" algn="l" defTabSz="800100" latinLnBrk="1">
                <a:lnSpc>
                  <a:spcPct val="90000"/>
                </a:lnSpc>
                <a:spcBef>
                  <a:spcPct val="0"/>
                </a:spcBef>
                <a:spcAft>
                  <a:spcPct val="15000"/>
                </a:spcAft>
                <a:buChar char="•"/>
              </a:pPr>
              <a:r>
                <a:rPr lang="ko-KR" altLang="en-US" sz="1800"/>
                <a:t>가톨릭</a:t>
              </a:r>
            </a:p>
          </p:txBody>
        </p:sp>
        <p:sp>
          <p:nvSpPr>
            <p:cNvPr id="6" name="시계 방향 화살표 5"/>
            <p:cNvSpPr/>
            <p:nvPr/>
          </p:nvSpPr>
          <p:spPr>
            <a:xfrm>
              <a:off x="4572307" y="1003512"/>
              <a:ext cx="2546401" cy="2546401"/>
            </a:xfrm>
            <a:prstGeom prst="circularArrow">
              <a:avLst>
                <a:gd name="adj1" fmla="val 2974"/>
                <a:gd name="adj2" fmla="val 364476"/>
                <a:gd name="adj3" fmla="val 19460014"/>
                <a:gd name="adj4" fmla="val 12575511"/>
                <a:gd name="adj5" fmla="val 3470"/>
              </a:avLst>
            </a:prstGeom>
            <a:solidFill>
              <a:schemeClr val="accent1">
                <a:tint val="60000"/>
                <a:hueOff val="0"/>
                <a:satOff val="0"/>
                <a:lumOff val="0"/>
                <a:alphaOff val="0"/>
              </a:schemeClr>
            </a:solidFill>
            <a:ln>
              <a:noFill/>
            </a:ln>
            <a:effectLst/>
          </p:spPr>
          <p:style>
            <a:lnRef idx="0">
              <a:scrgbClr r="0" g="0" b="0"/>
            </a:lnRef>
            <a:fillRef idx="1">
              <a:scrgbClr r="0" g="0" b="0"/>
            </a:fillRef>
            <a:effectRef idx="0">
              <a:scrgbClr r="0" g="0" b="0"/>
            </a:effectRef>
            <a:fontRef idx="minor">
              <a:schemeClr val="lt1"/>
            </a:fontRef>
          </p:style>
        </p:sp>
        <p:sp>
          <p:nvSpPr>
            <p:cNvPr id="7" name="모서리가 둥근 직사각형 6"/>
            <p:cNvSpPr/>
            <p:nvPr/>
          </p:nvSpPr>
          <p:spPr>
            <a:xfrm>
              <a:off x="3903278" y="1688499"/>
              <a:ext cx="1812890" cy="720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49530" tIns="33020" rIns="49530" bIns="33020" anchor="ctr" anchorCtr="0">
              <a:noAutofit/>
            </a:bodyPr>
            <a:lstStyle/>
            <a:p>
              <a:pPr lvl="0" algn="ctr" defTabSz="1155700" latinLnBrk="1">
                <a:lnSpc>
                  <a:spcPct val="90000"/>
                </a:lnSpc>
                <a:spcBef>
                  <a:spcPct val="0"/>
                </a:spcBef>
                <a:spcAft>
                  <a:spcPct val="35000"/>
                </a:spcAft>
              </a:pPr>
              <a:r>
                <a:rPr lang="ko-KR" altLang="en-US" sz="2600"/>
                <a:t>식민지정책</a:t>
              </a:r>
            </a:p>
          </p:txBody>
        </p:sp>
        <p:sp>
          <p:nvSpPr>
            <p:cNvPr id="8" name="모서리가 둥근 직사각형 7"/>
            <p:cNvSpPr/>
            <p:nvPr/>
          </p:nvSpPr>
          <p:spPr>
            <a:xfrm>
              <a:off x="6076822" y="2048962"/>
              <a:ext cx="2039501" cy="16821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p:spPr>
          <p:style>
            <a:lnRef idx="2">
              <a:scrgbClr r="0" g="0" b="0"/>
            </a:lnRef>
            <a:fillRef idx="1">
              <a:scrgbClr r="0" g="0" b="0"/>
            </a:fillRef>
            <a:effectRef idx="0">
              <a:scrgbClr r="0" g="0" b="0"/>
            </a:effectRef>
            <a:fontRef idx="minor">
              <a:scrgbClr r="0" g="0" b="0"/>
            </a:fontRef>
          </p:style>
          <p:txBody>
            <a:bodyPr vert="horz" wrap="square" lIns="34290" tIns="34290" rIns="34290" bIns="34290" anchor="t" anchorCtr="0">
              <a:noAutofit/>
            </a:bodyPr>
            <a:lstStyle/>
            <a:p>
              <a:pPr marL="171450" lvl="1" indent="-171450" algn="l" defTabSz="800100" latinLnBrk="1">
                <a:lnSpc>
                  <a:spcPct val="90000"/>
                </a:lnSpc>
                <a:spcBef>
                  <a:spcPct val="0"/>
                </a:spcBef>
                <a:spcAft>
                  <a:spcPct val="15000"/>
                </a:spcAft>
                <a:buChar char="•"/>
              </a:pPr>
              <a:r>
                <a:rPr lang="ko-KR" altLang="en-US" sz="1800"/>
                <a:t>개종무관심</a:t>
              </a:r>
            </a:p>
            <a:p>
              <a:pPr marL="171450" lvl="1" indent="-171450" algn="l" defTabSz="800100" latinLnBrk="1">
                <a:lnSpc>
                  <a:spcPct val="90000"/>
                </a:lnSpc>
                <a:spcBef>
                  <a:spcPct val="0"/>
                </a:spcBef>
                <a:spcAft>
                  <a:spcPct val="15000"/>
                </a:spcAft>
                <a:buChar char="•"/>
              </a:pPr>
              <a:r>
                <a:rPr lang="ko-KR" altLang="en-US" sz="1800"/>
                <a:t>노예 종교적 탄압</a:t>
              </a:r>
              <a:r>
                <a:rPr lang="en-US" altLang="ko-KR" sz="1800"/>
                <a:t>(1667)</a:t>
              </a:r>
              <a:endParaRPr lang="ko-KR" altLang="en-US" sz="1800"/>
            </a:p>
          </p:txBody>
        </p:sp>
        <p:sp>
          <p:nvSpPr>
            <p:cNvPr id="9" name="모서리가 둥근 직사각형 8"/>
            <p:cNvSpPr/>
            <p:nvPr/>
          </p:nvSpPr>
          <p:spPr>
            <a:xfrm>
              <a:off x="6530044" y="3370661"/>
              <a:ext cx="1812890" cy="7209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49530" tIns="33020" rIns="49530" bIns="33020" anchor="ctr" anchorCtr="0">
              <a:noAutofit/>
            </a:bodyPr>
            <a:lstStyle/>
            <a:p>
              <a:pPr lvl="0" algn="ctr" defTabSz="1155700" latinLnBrk="1">
                <a:lnSpc>
                  <a:spcPct val="90000"/>
                </a:lnSpc>
                <a:spcBef>
                  <a:spcPct val="0"/>
                </a:spcBef>
                <a:spcAft>
                  <a:spcPct val="35000"/>
                </a:spcAft>
              </a:pPr>
              <a:r>
                <a:rPr lang="ko-KR" altLang="en-US" sz="2600"/>
                <a:t>청교도이주</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txBox="1">
            <a:spLocks noGrp="1"/>
          </p:cNvSpPr>
          <p:nvPr>
            <p:ph type="title"/>
          </p:nvPr>
        </p:nvSpPr>
        <p:spPr>
          <a:xfrm>
            <a:off x="2405379" y="582930"/>
            <a:ext cx="2762886" cy="520065"/>
          </a:xfrm>
          <a:prstGeom prst="rect">
            <a:avLst/>
          </a:prstGeom>
          <a:noFill/>
        </p:spPr>
        <p:txBody>
          <a:bodyPr wrap="none">
            <a:spAutoFit/>
          </a:bodyPr>
          <a:lstStyle/>
          <a:p>
            <a:pPr lvl="0"/>
            <a:r>
              <a:rPr lang="ko-KR" altLang="en-US"/>
              <a:t>메이플라워협정 </a:t>
            </a:r>
          </a:p>
        </p:txBody>
      </p:sp>
      <p:sp>
        <p:nvSpPr>
          <p:cNvPr id="3" name="내용 개체 틀 2"/>
          <p:cNvSpPr>
            <a:spLocks noGrp="1"/>
          </p:cNvSpPr>
          <p:nvPr>
            <p:ph idx="1"/>
          </p:nvPr>
        </p:nvSpPr>
        <p:spPr/>
        <p:txBody>
          <a:bodyPr>
            <a:normAutofit/>
          </a:bodyPr>
          <a:lstStyle/>
          <a:p>
            <a:pPr marL="0" indent="0">
              <a:buNone/>
            </a:pPr>
            <a:r>
              <a:rPr lang="ko-KR" altLang="en-US"/>
              <a:t>하나님의 이름으로</a:t>
            </a:r>
            <a:r>
              <a:rPr lang="en-US" altLang="ko-KR"/>
              <a:t>, </a:t>
            </a:r>
            <a:r>
              <a:rPr lang="ko-KR" altLang="en-US"/>
              <a:t>아멘</a:t>
            </a:r>
            <a:r>
              <a:rPr lang="en-US" altLang="ko-KR"/>
              <a:t>. </a:t>
            </a:r>
            <a:r>
              <a:rPr lang="ko-KR" altLang="en-US"/>
              <a:t>여기에 서명한 우리들</a:t>
            </a:r>
            <a:r>
              <a:rPr lang="en-US" altLang="ko-KR"/>
              <a:t>, </a:t>
            </a:r>
            <a:r>
              <a:rPr lang="ko-KR" altLang="en-US"/>
              <a:t>곧  하나님의 은혜로 대영과 불란서와 애란의 왕이시며 신앙의 수호자가 되시는 우리의 경외하는 주권자이신 제임스 왕의 충실한 신민인 우리들은 하나님의 영광과 기독교 신앙의 융성과 우리의 왕과 조국의 영예를 위하여 버지니아 북부에 최초의 식민지를 건설하기 위해 항해를 감행하였노니</a:t>
            </a:r>
            <a:r>
              <a:rPr lang="en-US" altLang="ko-KR"/>
              <a:t>, </a:t>
            </a:r>
            <a:r>
              <a:rPr lang="ko-KR" altLang="en-US"/>
              <a:t>본 계약서에 의하여 하나님과 서로의 면전에서 엄숙하게 서로 계약을 맺고 우리 자신을 하나의 정치체로 결속시키는바 이는 우리를 좀더 잘 규율하고 보전하며 앞서 말한 여러 목적을 잘 달성하기 위함이며 이로써 기본적 규약을 정하고 식민지의 공공복지에 가장 합당하고 유리하다고 사료되는 법령과 공직을 때에 따라 제정 내지 설치하기 위함이니 우리는 이에 합당한 모든 복종을 아끼지 않기로 약속하노라</a:t>
            </a:r>
            <a:r>
              <a:rPr lang="en-US" altLang="ko-KR"/>
              <a:t>. </a:t>
            </a:r>
            <a:r>
              <a:rPr lang="ko-KR" altLang="en-US"/>
              <a:t>그 증거로 우리는 이 아래에 우리의 이름을 기재하노니 이는 케이프 카드에서 주후 </a:t>
            </a:r>
            <a:r>
              <a:rPr lang="en-US" altLang="ko-KR"/>
              <a:t>1620</a:t>
            </a:r>
            <a:r>
              <a:rPr lang="ko-KR" altLang="en-US"/>
              <a:t>년</a:t>
            </a:r>
            <a:r>
              <a:rPr lang="en-US" altLang="ko-KR"/>
              <a:t>, </a:t>
            </a:r>
            <a:r>
              <a:rPr lang="ko-KR" altLang="en-US"/>
              <a:t>곧 우리의 주권자되시는 제임스 왕이 영국과 불란서와 애란의 왕이 된 지 </a:t>
            </a:r>
            <a:r>
              <a:rPr lang="en-US" altLang="ko-KR"/>
              <a:t>18</a:t>
            </a:r>
            <a:r>
              <a:rPr lang="ko-KR" altLang="en-US"/>
              <a:t>년째 되는 해</a:t>
            </a:r>
            <a:r>
              <a:rPr lang="en-US" altLang="ko-KR"/>
              <a:t>, </a:t>
            </a:r>
            <a:r>
              <a:rPr lang="ko-KR" altLang="en-US"/>
              <a:t>스코틀란드의 왕이 된지는 </a:t>
            </a:r>
            <a:r>
              <a:rPr lang="en-US" altLang="ko-KR"/>
              <a:t>54</a:t>
            </a:r>
            <a:r>
              <a:rPr lang="ko-KR" altLang="en-US"/>
              <a:t>년 되는 해 </a:t>
            </a:r>
            <a:r>
              <a:rPr lang="en-US" altLang="ko-KR"/>
              <a:t>11</a:t>
            </a:r>
            <a:r>
              <a:rPr lang="ko-KR" altLang="en-US"/>
              <a:t>월 </a:t>
            </a:r>
            <a:r>
              <a:rPr lang="en-US" altLang="ko-KR"/>
              <a:t>11</a:t>
            </a:r>
            <a:r>
              <a:rPr lang="ko-KR" altLang="en-US"/>
              <a:t>일의 일이라</a:t>
            </a:r>
            <a:r>
              <a:rPr lang="en-US" altLang="ko-K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메사추세츠 베이 </a:t>
            </a:r>
          </a:p>
        </p:txBody>
      </p:sp>
      <p:grpSp>
        <p:nvGrpSpPr>
          <p:cNvPr id="6" name="그룹 5"/>
          <p:cNvGrpSpPr/>
          <p:nvPr/>
        </p:nvGrpSpPr>
        <p:grpSpPr>
          <a:xfrm>
            <a:off x="457200" y="2204864"/>
            <a:ext cx="8229600" cy="3921299"/>
            <a:chOff x="457200" y="2204864"/>
            <a:chExt cx="8229600" cy="3921299"/>
          </a:xfrm>
        </p:grpSpPr>
        <p:sp>
          <p:nvSpPr>
            <p:cNvPr id="7" name="오른쪽 화살표 1"/>
            <p:cNvSpPr/>
            <p:nvPr/>
          </p:nvSpPr>
          <p:spPr>
            <a:xfrm>
              <a:off x="1074419" y="2204864"/>
              <a:ext cx="6995160" cy="3921299"/>
            </a:xfrm>
            <a:prstGeom prst="rightArrow">
              <a:avLst>
                <a:gd name="adj1" fmla="val 50000"/>
                <a:gd name="adj2" fmla="val 50000"/>
              </a:avLst>
            </a:prstGeom>
            <a:solidFill>
              <a:schemeClr val="accent1">
                <a:tint val="40000"/>
                <a:hueOff val="0"/>
                <a:satOff val="0"/>
                <a:lumOff val="0"/>
                <a:alphaOff val="0"/>
              </a:schemeClr>
            </a:solidFill>
            <a:ln>
              <a:noFill/>
            </a:ln>
            <a:effectLst/>
          </p:spPr>
          <p:style>
            <a:lnRef idx="0">
              <a:scrgbClr r="0" g="0" b="0"/>
            </a:lnRef>
            <a:fillRef idx="1">
              <a:scrgbClr r="0" g="0" b="0"/>
            </a:fillRef>
            <a:effectRef idx="0">
              <a:scrgbClr r="0" g="0" b="0"/>
            </a:effectRef>
            <a:fontRef idx="minor">
              <a:scrgbClr r="0" g="0" b="0"/>
            </a:fontRef>
          </p:style>
        </p:sp>
        <p:sp>
          <p:nvSpPr>
            <p:cNvPr id="3" name="모서리가 둥근 직사각형 2"/>
            <p:cNvSpPr/>
            <p:nvPr/>
          </p:nvSpPr>
          <p:spPr>
            <a:xfrm>
              <a:off x="458958" y="3381253"/>
              <a:ext cx="2635541" cy="1568519"/>
            </a:xfrm>
            <a:prstGeom prst="roundRect">
              <a:avLst>
                <a:gd name="adj" fmla="val 1666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91440" tIns="91440" rIns="91440" bIns="91440" anchor="ctr" anchorCtr="0">
              <a:noAutofit/>
            </a:bodyPr>
            <a:lstStyle/>
            <a:p>
              <a:pPr lvl="0" algn="ctr" defTabSz="1066800" latinLnBrk="1">
                <a:lnSpc>
                  <a:spcPct val="90000"/>
                </a:lnSpc>
                <a:spcBef>
                  <a:spcPct val="0"/>
                </a:spcBef>
                <a:spcAft>
                  <a:spcPct val="35000"/>
                </a:spcAft>
              </a:pPr>
              <a:r>
                <a:rPr lang="ko-KR" altLang="en-US" sz="2400"/>
                <a:t>출애굽</a:t>
              </a:r>
            </a:p>
            <a:p>
              <a:pPr lvl="0" algn="ctr" defTabSz="1066800" latinLnBrk="1">
                <a:lnSpc>
                  <a:spcPct val="90000"/>
                </a:lnSpc>
                <a:spcBef>
                  <a:spcPct val="0"/>
                </a:spcBef>
                <a:spcAft>
                  <a:spcPct val="35000"/>
                </a:spcAft>
              </a:pPr>
              <a:r>
                <a:rPr lang="ko-KR" altLang="en-US" sz="2400"/>
                <a:t>하나님과의 언약</a:t>
              </a:r>
            </a:p>
          </p:txBody>
        </p:sp>
        <p:sp>
          <p:nvSpPr>
            <p:cNvPr id="4" name="모서리가 둥근 직사각형 3"/>
            <p:cNvSpPr/>
            <p:nvPr/>
          </p:nvSpPr>
          <p:spPr>
            <a:xfrm>
              <a:off x="3254229" y="3381253"/>
              <a:ext cx="2635541" cy="1568519"/>
            </a:xfrm>
            <a:prstGeom prst="roundRect">
              <a:avLst>
                <a:gd name="adj" fmla="val 1666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91440" tIns="91440" rIns="91440" bIns="91440" anchor="ctr" anchorCtr="0">
              <a:noAutofit/>
            </a:bodyPr>
            <a:lstStyle/>
            <a:p>
              <a:pPr lvl="0" algn="ctr" defTabSz="1066800" latinLnBrk="1">
                <a:lnSpc>
                  <a:spcPct val="90000"/>
                </a:lnSpc>
                <a:spcBef>
                  <a:spcPct val="0"/>
                </a:spcBef>
                <a:spcAft>
                  <a:spcPct val="35000"/>
                </a:spcAft>
              </a:pPr>
              <a:r>
                <a:rPr lang="ko-KR" altLang="en-US" sz="2400"/>
                <a:t>회중</a:t>
              </a:r>
            </a:p>
            <a:p>
              <a:pPr lvl="0" algn="ctr" defTabSz="1066800" latinLnBrk="1">
                <a:lnSpc>
                  <a:spcPct val="90000"/>
                </a:lnSpc>
                <a:spcBef>
                  <a:spcPct val="0"/>
                </a:spcBef>
                <a:spcAft>
                  <a:spcPct val="35000"/>
                </a:spcAft>
              </a:pPr>
              <a:r>
                <a:rPr lang="ko-KR" altLang="en-US" sz="2400"/>
                <a:t>교회 제도 </a:t>
              </a:r>
            </a:p>
          </p:txBody>
        </p:sp>
        <p:sp>
          <p:nvSpPr>
            <p:cNvPr id="5" name="모서리가 둥근 직사각형 4"/>
            <p:cNvSpPr/>
            <p:nvPr/>
          </p:nvSpPr>
          <p:spPr>
            <a:xfrm>
              <a:off x="6049500" y="3381253"/>
              <a:ext cx="2635541" cy="1568519"/>
            </a:xfrm>
            <a:prstGeom prst="roundRect">
              <a:avLst>
                <a:gd name="adj" fmla="val 16667"/>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p:spPr>
          <p:style>
            <a:lnRef idx="2">
              <a:scrgbClr r="0" g="0" b="0"/>
            </a:lnRef>
            <a:fillRef idx="1">
              <a:scrgbClr r="0" g="0" b="0"/>
            </a:fillRef>
            <a:effectRef idx="0">
              <a:scrgbClr r="0" g="0" b="0"/>
            </a:effectRef>
            <a:fontRef idx="minor">
              <a:schemeClr val="lt1"/>
            </a:fontRef>
          </p:style>
          <p:txBody>
            <a:bodyPr vert="horz" wrap="square" lIns="91440" tIns="91440" rIns="91440" bIns="91440" anchor="ctr" anchorCtr="0">
              <a:noAutofit/>
            </a:bodyPr>
            <a:lstStyle/>
            <a:p>
              <a:pPr lvl="0" algn="ctr" defTabSz="1066800" latinLnBrk="1">
                <a:lnSpc>
                  <a:spcPct val="90000"/>
                </a:lnSpc>
                <a:spcBef>
                  <a:spcPct val="0"/>
                </a:spcBef>
                <a:spcAft>
                  <a:spcPct val="35000"/>
                </a:spcAft>
              </a:pPr>
              <a:r>
                <a:rPr lang="ko-KR" altLang="en-US" sz="2400"/>
                <a:t>신정제도</a:t>
              </a:r>
              <a:r>
                <a:rPr lang="en-US" altLang="ko-KR" sz="2400"/>
                <a:t>-</a:t>
              </a:r>
            </a:p>
            <a:p>
              <a:pPr lvl="0" algn="ctr" defTabSz="1066800" latinLnBrk="1">
                <a:lnSpc>
                  <a:spcPct val="90000"/>
                </a:lnSpc>
                <a:spcBef>
                  <a:spcPct val="0"/>
                </a:spcBef>
                <a:spcAft>
                  <a:spcPct val="35000"/>
                </a:spcAft>
              </a:pPr>
              <a:r>
                <a:rPr lang="ko-KR" altLang="en-US" sz="2400"/>
                <a:t>사회제조</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청교도 신학 </a:t>
            </a:r>
          </a:p>
        </p:txBody>
      </p:sp>
      <p:sp>
        <p:nvSpPr>
          <p:cNvPr id="3" name="내용 개체 틀 2"/>
          <p:cNvSpPr>
            <a:spLocks noGrp="1"/>
          </p:cNvSpPr>
          <p:nvPr>
            <p:ph idx="1"/>
          </p:nvPr>
        </p:nvSpPr>
        <p:spPr/>
        <p:txBody>
          <a:bodyPr/>
          <a:lstStyle/>
          <a:p>
            <a:pPr marL="514350" indent="-514350">
              <a:buAutoNum type="arabicParenR"/>
            </a:pPr>
            <a:r>
              <a:rPr lang="ko-KR" altLang="en-US"/>
              <a:t>윌리암 에임스 </a:t>
            </a:r>
            <a:r>
              <a:rPr lang="en-US" altLang="ko-KR"/>
              <a:t>&lt;</a:t>
            </a:r>
            <a:r>
              <a:rPr lang="ko-KR" altLang="en-US"/>
              <a:t>신학의 정수</a:t>
            </a:r>
            <a:r>
              <a:rPr lang="en-US" altLang="ko-KR"/>
              <a:t>&gt;</a:t>
            </a:r>
            <a:r>
              <a:rPr lang="ko-KR" altLang="en-US"/>
              <a:t>의 영향 </a:t>
            </a:r>
          </a:p>
          <a:p>
            <a:pPr marL="514350" indent="-514350">
              <a:spcBef>
                <a:spcPct val="42000"/>
              </a:spcBef>
              <a:buAutoNum type="arabicParenR"/>
            </a:pPr>
            <a:r>
              <a:rPr lang="ko-KR" altLang="en-US"/>
              <a:t>신앙과 삶의 일치 </a:t>
            </a:r>
          </a:p>
          <a:p>
            <a:pPr marL="514350" indent="-514350">
              <a:spcBef>
                <a:spcPct val="42000"/>
              </a:spcBef>
              <a:buAutoNum type="arabicParenR"/>
            </a:pPr>
            <a:r>
              <a:rPr lang="ko-KR" altLang="en-US"/>
              <a:t>계약신학 </a:t>
            </a:r>
            <a:r>
              <a:rPr lang="en-US" altLang="ko-KR"/>
              <a:t>– (1) </a:t>
            </a:r>
            <a:r>
              <a:rPr lang="ko-KR" altLang="en-US"/>
              <a:t>상호계약 </a:t>
            </a:r>
            <a:r>
              <a:rPr lang="en-US" altLang="ko-KR"/>
              <a:t>(2) </a:t>
            </a:r>
            <a:r>
              <a:rPr lang="ko-KR" altLang="en-US"/>
              <a:t>하나님의 은혜 </a:t>
            </a:r>
            <a:r>
              <a:rPr lang="en-US" altLang="ko-KR"/>
              <a:t>– </a:t>
            </a:r>
            <a:r>
              <a:rPr lang="ko-KR" altLang="en-US"/>
              <a:t>하나님의 주권적인 선물 </a:t>
            </a:r>
            <a:r>
              <a:rPr lang="en-US" altLang="ko-KR"/>
              <a:t>(3) </a:t>
            </a:r>
            <a:r>
              <a:rPr lang="ko-KR" altLang="en-US"/>
              <a:t>율법의 권위 </a:t>
            </a:r>
          </a:p>
          <a:p>
            <a:pPr marL="0" indent="0">
              <a:spcBef>
                <a:spcPct val="42000"/>
              </a:spcBef>
              <a:buNone/>
            </a:pPr>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Autofit/>
          </a:bodyPr>
          <a:lstStyle/>
          <a:p>
            <a:pPr lvl="0"/>
            <a:r>
              <a:rPr lang="en-US" altLang="ko-KR" sz="3600"/>
              <a:t/>
            </a:r>
            <a:br>
              <a:rPr lang="en-US" altLang="ko-KR" sz="3600"/>
            </a:br>
            <a:r>
              <a:rPr lang="ko-KR" altLang="en-US" sz="3600"/>
              <a:t>토마스 후커</a:t>
            </a:r>
            <a:r>
              <a:rPr lang="en-US" altLang="ko-KR" sz="3600"/>
              <a:t>(1586-1647), </a:t>
            </a:r>
            <a:br>
              <a:rPr lang="en-US" altLang="ko-KR" sz="3600"/>
            </a:br>
            <a:r>
              <a:rPr lang="ko-KR" altLang="en-US" sz="3600"/>
              <a:t>보스턴의 존 카튼 </a:t>
            </a:r>
            <a:r>
              <a:rPr lang="en-US" altLang="ko-KR" sz="3600"/>
              <a:t>(1584-1652)</a:t>
            </a:r>
            <a:br>
              <a:rPr lang="en-US" altLang="ko-KR" sz="3600"/>
            </a:br>
            <a:endParaRPr lang="ko-KR" altLang="en-US" sz="3600"/>
          </a:p>
        </p:txBody>
      </p:sp>
      <p:sp>
        <p:nvSpPr>
          <p:cNvPr id="3" name="내용 개체 틀 2"/>
          <p:cNvSpPr>
            <a:spLocks noGrp="1"/>
          </p:cNvSpPr>
          <p:nvPr>
            <p:ph idx="1"/>
          </p:nvPr>
        </p:nvSpPr>
        <p:spPr/>
        <p:txBody>
          <a:bodyPr>
            <a:normAutofit/>
          </a:bodyPr>
          <a:lstStyle/>
          <a:p>
            <a:pPr marL="514350" indent="-514350">
              <a:buAutoNum type="arabicPeriod"/>
            </a:pPr>
            <a:r>
              <a:rPr lang="ko-KR" altLang="en-US"/>
              <a:t>청교도 정착 </a:t>
            </a:r>
          </a:p>
          <a:p>
            <a:pPr marL="514350" indent="-514350">
              <a:spcBef>
                <a:spcPct val="42000"/>
              </a:spcBef>
              <a:buAutoNum type="arabicPeriod"/>
            </a:pPr>
            <a:r>
              <a:rPr lang="ko-KR" altLang="en-US"/>
              <a:t>은혜의 최고 위치 </a:t>
            </a:r>
            <a:r>
              <a:rPr lang="en-US" altLang="ko-KR"/>
              <a:t>– </a:t>
            </a:r>
            <a:r>
              <a:rPr lang="ko-KR" altLang="en-US"/>
              <a:t>구속  </a:t>
            </a:r>
          </a:p>
          <a:p>
            <a:pPr marL="514350" indent="-514350">
              <a:spcBef>
                <a:spcPct val="42000"/>
              </a:spcBef>
              <a:buAutoNum type="arabicPeriod"/>
            </a:pPr>
            <a:r>
              <a:rPr lang="ko-KR" altLang="en-US"/>
              <a:t>언약 체계 </a:t>
            </a:r>
            <a:r>
              <a:rPr lang="en-US" altLang="ko-KR"/>
              <a:t>- </a:t>
            </a:r>
            <a:r>
              <a:rPr lang="ko-KR" altLang="en-US"/>
              <a:t>하나님의 인간 사역에 대한 최선의 설명 </a:t>
            </a:r>
          </a:p>
          <a:p>
            <a:pPr marL="514350" indent="-514350">
              <a:spcBef>
                <a:spcPct val="42000"/>
              </a:spcBef>
              <a:buAutoNum type="arabicPeriod"/>
            </a:pPr>
            <a:r>
              <a:rPr lang="ko-KR" altLang="en-US"/>
              <a:t>카튼 </a:t>
            </a:r>
            <a:r>
              <a:rPr lang="en-US" altLang="ko-KR"/>
              <a:t>– </a:t>
            </a:r>
            <a:r>
              <a:rPr lang="ko-KR" altLang="en-US"/>
              <a:t>성령의 직접적인 사역 강조 </a:t>
            </a:r>
          </a:p>
          <a:p>
            <a:pPr marL="514350" indent="-514350">
              <a:spcBef>
                <a:spcPct val="42000"/>
              </a:spcBef>
              <a:buAutoNum type="arabicPeriod"/>
            </a:pPr>
            <a:r>
              <a:rPr lang="ko-KR" altLang="en-US"/>
              <a:t>후커 </a:t>
            </a:r>
            <a:r>
              <a:rPr lang="en-US" altLang="ko-KR"/>
              <a:t>– </a:t>
            </a:r>
            <a:r>
              <a:rPr lang="ko-KR" altLang="en-US"/>
              <a:t>거룩한 삶 강조 </a:t>
            </a:r>
          </a:p>
          <a:p>
            <a:pPr marL="0" indent="0">
              <a:spcBef>
                <a:spcPct val="42000"/>
              </a:spcBef>
              <a:buNone/>
            </a:pPr>
            <a:endParaRPr lang="en-US" altLang="ko-KR"/>
          </a:p>
          <a:p>
            <a:pPr marL="0" indent="0">
              <a:spcBef>
                <a:spcPct val="42000"/>
              </a:spcBef>
              <a:buNone/>
            </a:pPr>
            <a:r>
              <a:rPr lang="en-US" altLang="ko-KR"/>
              <a:t>* </a:t>
            </a:r>
            <a:r>
              <a:rPr lang="ko-KR" altLang="en-US"/>
              <a:t>앤 허치슨 </a:t>
            </a:r>
            <a:r>
              <a:rPr lang="en-US" altLang="ko-KR"/>
              <a:t>(Anne Hutschison)</a:t>
            </a:r>
            <a:r>
              <a:rPr lang="ko-KR" altLang="en-US"/>
              <a:t> </a:t>
            </a:r>
            <a:r>
              <a:rPr lang="en-US" altLang="ko-KR"/>
              <a:t>– </a:t>
            </a:r>
            <a:r>
              <a:rPr lang="ko-KR" altLang="en-US"/>
              <a:t>하나님의 절대주권과 은혜 사상 평가절하</a:t>
            </a:r>
            <a:r>
              <a:rPr lang="en-US" altLang="ko-KR"/>
              <a:t>, </a:t>
            </a:r>
            <a:r>
              <a:rPr lang="ko-KR" altLang="en-US"/>
              <a:t>성령의 은혜는 선행을 동반 </a:t>
            </a:r>
            <a:r>
              <a:rPr lang="en-US" altLang="ko-KR"/>
              <a:t>– </a:t>
            </a:r>
            <a:r>
              <a:rPr lang="ko-KR" altLang="en-US"/>
              <a:t>진정한 기독교인의 척도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참정권으로 인한 신학 논쟁  </a:t>
            </a:r>
          </a:p>
        </p:txBody>
      </p:sp>
      <p:sp>
        <p:nvSpPr>
          <p:cNvPr id="3" name="내용 개체 틀 2"/>
          <p:cNvSpPr>
            <a:spLocks noGrp="1"/>
          </p:cNvSpPr>
          <p:nvPr>
            <p:ph idx="1"/>
          </p:nvPr>
        </p:nvSpPr>
        <p:spPr/>
        <p:txBody>
          <a:bodyPr>
            <a:normAutofit fontScale="92500"/>
          </a:bodyPr>
          <a:lstStyle/>
          <a:p>
            <a:pPr marL="514350" indent="-514350">
              <a:lnSpc>
                <a:spcPct val="90000"/>
              </a:lnSpc>
              <a:buAutoNum type="arabicPeriod"/>
            </a:pPr>
            <a:r>
              <a:rPr lang="ko-KR" altLang="en-US"/>
              <a:t>문제발단 </a:t>
            </a:r>
            <a:r>
              <a:rPr lang="en-US" altLang="ko-KR"/>
              <a:t>– </a:t>
            </a:r>
            <a:r>
              <a:rPr lang="ko-KR" altLang="en-US"/>
              <a:t>비교인들도 교회세를 납부하고 교회 참석을 했음에도 불구하고 참정권이 교인들에게만 주어졌다</a:t>
            </a:r>
            <a:r>
              <a:rPr lang="en-US" altLang="ko-KR"/>
              <a:t>. </a:t>
            </a:r>
          </a:p>
          <a:p>
            <a:pPr marL="514350" indent="-514350">
              <a:lnSpc>
                <a:spcPct val="90000"/>
              </a:lnSpc>
              <a:spcBef>
                <a:spcPct val="42000"/>
              </a:spcBef>
              <a:buAutoNum type="arabicPeriod"/>
            </a:pPr>
            <a:r>
              <a:rPr lang="ko-KR" altLang="en-US"/>
              <a:t>본국의 정치 변화 </a:t>
            </a:r>
            <a:r>
              <a:rPr lang="en-US" altLang="ko-KR"/>
              <a:t>– </a:t>
            </a:r>
            <a:r>
              <a:rPr lang="ko-KR" altLang="en-US"/>
              <a:t>영국은 내란으로 청교도의 지속적 이주와 제임스 </a:t>
            </a:r>
            <a:r>
              <a:rPr lang="en-US" altLang="ko-KR"/>
              <a:t>2</a:t>
            </a:r>
            <a:r>
              <a:rPr lang="ko-KR" altLang="en-US"/>
              <a:t>세의 몰락으로 종교적 자유 반포 </a:t>
            </a:r>
          </a:p>
          <a:p>
            <a:pPr marL="514350" indent="-514350">
              <a:lnSpc>
                <a:spcPct val="90000"/>
              </a:lnSpc>
              <a:spcBef>
                <a:spcPct val="42000"/>
              </a:spcBef>
              <a:buAutoNum type="arabicPeriod"/>
            </a:pPr>
            <a:r>
              <a:rPr lang="ko-KR" altLang="en-US"/>
              <a:t>신학적 논쟁 </a:t>
            </a:r>
          </a:p>
          <a:p>
            <a:pPr marL="514350" indent="-514350">
              <a:lnSpc>
                <a:spcPct val="90000"/>
              </a:lnSpc>
              <a:spcBef>
                <a:spcPct val="42000"/>
              </a:spcBef>
              <a:buAutoNum type="arabicPeriod"/>
            </a:pPr>
            <a:r>
              <a:rPr lang="ko-KR" altLang="en-US"/>
              <a:t>세례의 의미는 무엇인가</a:t>
            </a:r>
            <a:r>
              <a:rPr lang="en-US" altLang="ko-KR"/>
              <a:t>? – </a:t>
            </a:r>
            <a:r>
              <a:rPr lang="ko-KR" altLang="en-US"/>
              <a:t>세례 시기가 쟁점화 </a:t>
            </a:r>
          </a:p>
          <a:p>
            <a:pPr marL="514350" indent="-514350">
              <a:lnSpc>
                <a:spcPct val="90000"/>
              </a:lnSpc>
              <a:spcBef>
                <a:spcPct val="42000"/>
              </a:spcBef>
              <a:buAutoNum type="arabicPeriod"/>
            </a:pPr>
            <a:r>
              <a:rPr lang="ko-KR" altLang="en-US"/>
              <a:t>세례 받은 이들이 모두 언약의 백성인가</a:t>
            </a:r>
            <a:r>
              <a:rPr lang="en-US" altLang="ko-KR"/>
              <a:t>? – </a:t>
            </a:r>
            <a:r>
              <a:rPr lang="ko-KR" altLang="en-US"/>
              <a:t>교리와 신앙생활의 순수성을 담보할 것인가</a:t>
            </a:r>
            <a:r>
              <a:rPr lang="en-US" altLang="ko-KR"/>
              <a:t>? </a:t>
            </a:r>
          </a:p>
          <a:p>
            <a:pPr marL="0" indent="0">
              <a:lnSpc>
                <a:spcPct val="90000"/>
              </a:lnSpc>
              <a:spcBef>
                <a:spcPct val="42000"/>
              </a:spcBef>
              <a:buNone/>
            </a:pPr>
            <a:r>
              <a:rPr lang="en-US" altLang="ko-KR"/>
              <a:t>-&gt; </a:t>
            </a:r>
            <a:r>
              <a:rPr lang="ko-KR" altLang="en-US"/>
              <a:t>반</a:t>
            </a:r>
            <a:r>
              <a:rPr lang="en-US" altLang="ko-KR"/>
              <a:t>(</a:t>
            </a:r>
            <a:r>
              <a:rPr lang="ko-KR" altLang="en-US"/>
              <a:t>중간</a:t>
            </a:r>
            <a:r>
              <a:rPr lang="en-US" altLang="ko-KR"/>
              <a:t>)</a:t>
            </a:r>
            <a:r>
              <a:rPr lang="ko-KR" altLang="en-US"/>
              <a:t> 길 성약 </a:t>
            </a:r>
            <a:r>
              <a:rPr lang="en-US" altLang="ko-KR"/>
              <a:t>(half</a:t>
            </a:r>
            <a:r>
              <a:rPr lang="ko-KR" altLang="en-US"/>
              <a:t> </a:t>
            </a:r>
            <a:r>
              <a:rPr lang="en-US" altLang="ko-KR"/>
              <a:t>–way Covenant)  </a:t>
            </a:r>
          </a:p>
          <a:p>
            <a:pPr marL="0" indent="0">
              <a:lnSpc>
                <a:spcPct val="90000"/>
              </a:lnSpc>
              <a:spcBef>
                <a:spcPct val="42000"/>
              </a:spcBef>
              <a:buNone/>
            </a:pPr>
            <a:r>
              <a:rPr lang="en-US" altLang="ko-KR"/>
              <a:t>(3) </a:t>
            </a:r>
            <a:r>
              <a:rPr lang="ko-KR" altLang="en-US"/>
              <a:t>교회들 간의 관계와 이들의 행정조직의 문제 </a:t>
            </a:r>
            <a:r>
              <a:rPr lang="en-US" altLang="ko-KR"/>
              <a:t>– </a:t>
            </a:r>
            <a:r>
              <a:rPr lang="ko-KR" altLang="en-US"/>
              <a:t>대다수 회중파에 만족 </a:t>
            </a:r>
            <a:r>
              <a:rPr lang="en-US" altLang="ko-KR"/>
              <a:t>– </a:t>
            </a:r>
            <a:r>
              <a:rPr lang="ko-KR" altLang="en-US"/>
              <a:t>웨스트민스터신앙고백 동의 </a:t>
            </a:r>
          </a:p>
          <a:p>
            <a:pPr marL="0" indent="0">
              <a:lnSpc>
                <a:spcPct val="90000"/>
              </a:lnSpc>
              <a:spcBef>
                <a:spcPct val="42000"/>
              </a:spcBef>
              <a:buNone/>
            </a:pPr>
            <a:endParaRPr lang="en-US" altLang="ko-KR"/>
          </a:p>
          <a:p>
            <a:pPr marL="0" indent="0">
              <a:lnSpc>
                <a:spcPct val="90000"/>
              </a:lnSpc>
              <a:spcBef>
                <a:spcPct val="42000"/>
              </a:spcBef>
              <a:buNone/>
            </a:pPr>
            <a:r>
              <a:rPr lang="en-US" altLang="ko-KR"/>
              <a:t>-&gt; 1675-1678</a:t>
            </a:r>
            <a:r>
              <a:rPr lang="ko-KR" altLang="en-US"/>
              <a:t>년 </a:t>
            </a:r>
            <a:r>
              <a:rPr lang="en-US" altLang="ko-KR"/>
              <a:t>3</a:t>
            </a:r>
            <a:r>
              <a:rPr lang="ko-KR" altLang="en-US"/>
              <a:t>년간 전쟁 </a:t>
            </a:r>
            <a:r>
              <a:rPr lang="en-US" altLang="ko-KR"/>
              <a:t>= </a:t>
            </a:r>
            <a:r>
              <a:rPr lang="ko-KR" altLang="en-US"/>
              <a:t>킹 필립 전쟁 </a:t>
            </a:r>
            <a:endParaRPr lang="en-US" altLang="ko-K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각">
  <a:themeElements>
    <a:clrScheme name="각">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각">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각">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553</Words>
  <Application>Microsoft Office PowerPoint</Application>
  <PresentationFormat>화면 슬라이드 쇼(4:3)</PresentationFormat>
  <Paragraphs>69</Paragraphs>
  <Slides>13</Slides>
  <Notes>1</Notes>
  <HiddenSlides>0</HiddenSlides>
  <MMClips>0</MMClips>
  <ScaleCrop>false</ScaleCrop>
  <HeadingPairs>
    <vt:vector size="4" baseType="variant">
      <vt:variant>
        <vt:lpstr>테마</vt:lpstr>
      </vt:variant>
      <vt:variant>
        <vt:i4>1</vt:i4>
      </vt:variant>
      <vt:variant>
        <vt:lpstr>슬라이드 제목</vt:lpstr>
      </vt:variant>
      <vt:variant>
        <vt:i4>13</vt:i4>
      </vt:variant>
    </vt:vector>
  </HeadingPairs>
  <TitlesOfParts>
    <vt:vector size="14" baseType="lpstr">
      <vt:lpstr>각</vt:lpstr>
      <vt:lpstr>역사적 배경 1  </vt:lpstr>
      <vt:lpstr>PowerPoint 프레젠테이션</vt:lpstr>
      <vt:lpstr>영국의 식민지 개척의 통로 </vt:lpstr>
      <vt:lpstr>버지니아 - 영국국교</vt:lpstr>
      <vt:lpstr>메이플라워협정 </vt:lpstr>
      <vt:lpstr>메사추세츠 베이 </vt:lpstr>
      <vt:lpstr>청교도 신학 </vt:lpstr>
      <vt:lpstr> 토마스 후커(1586-1647),  보스턴의 존 카튼 (1584-1652) </vt:lpstr>
      <vt:lpstr>참정권으로 인한 신학 논쟁  </vt:lpstr>
      <vt:lpstr>로저 윌리암스 (Roger Williams, ca. 1603-1683) </vt:lpstr>
      <vt:lpstr>종교의 자유에 끼친 영국의 영향 </vt:lpstr>
      <vt:lpstr>펜실베니아 – 퀘이커교도 </vt:lpstr>
      <vt:lpstr>종교의 자유 – 13개 식민지 주 </vt:lpstr>
    </vt:vector>
  </TitlesOfParts>
  <Company>korea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user</dc:creator>
  <cp:lastModifiedBy>김찬송</cp:lastModifiedBy>
  <cp:revision>18</cp:revision>
  <dcterms:created xsi:type="dcterms:W3CDTF">2013-10-07T23:43:41Z</dcterms:created>
  <dcterms:modified xsi:type="dcterms:W3CDTF">2015-09-08T04:16:20Z</dcterms:modified>
</cp:coreProperties>
</file>